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73" r:id="rId3"/>
    <p:sldId id="268" r:id="rId4"/>
    <p:sldId id="257" r:id="rId5"/>
    <p:sldId id="261" r:id="rId6"/>
    <p:sldId id="262" r:id="rId7"/>
    <p:sldId id="263" r:id="rId8"/>
    <p:sldId id="259" r:id="rId9"/>
    <p:sldId id="271" r:id="rId10"/>
    <p:sldId id="272" r:id="rId11"/>
    <p:sldId id="279" r:id="rId12"/>
    <p:sldId id="280" r:id="rId13"/>
    <p:sldId id="277" r:id="rId14"/>
    <p:sldId id="278" r:id="rId15"/>
    <p:sldId id="264" r:id="rId16"/>
    <p:sldId id="281" r:id="rId17"/>
    <p:sldId id="282" r:id="rId18"/>
    <p:sldId id="283" r:id="rId19"/>
    <p:sldId id="284" r:id="rId20"/>
    <p:sldId id="270" r:id="rId21"/>
    <p:sldId id="265" r:id="rId22"/>
    <p:sldId id="267" r:id="rId23"/>
    <p:sldId id="260" r:id="rId24"/>
    <p:sldId id="26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752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5661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5641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0301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4705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1753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1572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8535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7794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8028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5449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948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1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1109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6738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801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2485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D58EAE9-E1A2-4C1C-86BD-2EFFC1D69C9C}" type="datetimeFigureOut">
              <a:rPr lang="en-IN" smtClean="0"/>
              <a:t>06-06-2021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14BA6F9-75E6-438A-B0A1-607E5C658DC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701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document/d/1nFn3WWAurnPEY7A0KPr9BKXsr0wgV4xl-5IHmQslJeo/edit?ts=607006c2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ood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top-view-photo-of-food-on-top-of-baking-rack-2741448/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94AFFA-C624-4F0D-9582-53851C05C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41962" y="-493364"/>
            <a:ext cx="4142284" cy="78905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F12126-4956-46EB-B2F4-140B46321FBE}"/>
              </a:ext>
            </a:extLst>
          </p:cNvPr>
          <p:cNvSpPr txBox="1"/>
          <p:nvPr/>
        </p:nvSpPr>
        <p:spPr>
          <a:xfrm>
            <a:off x="2402731" y="3910517"/>
            <a:ext cx="73638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RECIPE  RECOMMENDATION SYSTEM</a:t>
            </a:r>
            <a:endParaRPr lang="en-IN" sz="40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2472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F7AB4E-8FD5-4143-87D5-40875A93F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811" y="2199239"/>
            <a:ext cx="3718455" cy="13716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Algerian" panose="04020705040A02060702" pitchFamily="82" charset="0"/>
              </a:rPr>
              <a:t>USE CASE DIAGRAM</a:t>
            </a:r>
            <a:endParaRPr lang="en-IN" sz="4400" dirty="0">
              <a:latin typeface="Algerian" panose="04020705040A02060702" pitchFamily="82" charset="0"/>
            </a:endParaRPr>
          </a:p>
        </p:txBody>
      </p:sp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11B8DEFA-F4C0-43BB-BED5-FE8F2DFC9D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266" y="566294"/>
            <a:ext cx="5037077" cy="5725411"/>
          </a:xfrm>
        </p:spPr>
      </p:pic>
    </p:spTree>
    <p:extLst>
      <p:ext uri="{BB962C8B-B14F-4D97-AF65-F5344CB8AC3E}">
        <p14:creationId xmlns:p14="http://schemas.microsoft.com/office/powerpoint/2010/main" val="1480532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F6D81C7-B083-478E-82FE-089A8CB72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398EDA2-4889-433D-AC01-5214D79764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099D46A-AF52-46FD-938B-D31189460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933E919-C473-4F0E-9DBC-CC65FC9E9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BBF3BDD-5C99-4FDC-BBCB-E711359D9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6B54F2-CD11-4359-A7D6-DA7C76C091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D56E41F-B8E0-4D18-B554-FD40260DE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DB31E17-E562-4F82-98D0-858C84120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8BF3B07-5EF6-4E5B-834E-C1398DB60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DDA1859-D108-4C60-B38B-C85485AB3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498EA77-084B-43CC-B94D-566F1D8E1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99B16D3F-47E8-419E-9C4E-ED6FC918FB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76D2624-092A-4A3B-ADA3-CC5AB9BD3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1779803"/>
            <a:ext cx="3360772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>
                <a:latin typeface="Algerian" panose="04020705040A02060702" pitchFamily="82" charset="0"/>
              </a:rPr>
              <a:t>ACTIVITY DIAGRAM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3E937B9-07EE-456A-A31C-41A8866E2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D2308B7-2829-44DD-B213-27EEBDED1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BFBC370D-D854-4BAD-9A83-D858CB2DA2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0" t="-841" r="-188" b="1801"/>
          <a:stretch/>
        </p:blipFill>
        <p:spPr>
          <a:xfrm>
            <a:off x="1140727" y="1155694"/>
            <a:ext cx="5985684" cy="438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354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F6D81C7-B083-478E-82FE-089A8CB72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398EDA2-4889-433D-AC01-5214D79764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099D46A-AF52-46FD-938B-D31189460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933E919-C473-4F0E-9DBC-CC65FC9E9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BBF3BDD-5C99-4FDC-BBCB-E711359D9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6B54F2-CD11-4359-A7D6-DA7C76C091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D56E41F-B8E0-4D18-B554-FD40260DE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DB31E17-E562-4F82-98D0-858C84120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58BF3B07-5EF6-4E5B-834E-C1398DB60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DDA1859-D108-4C60-B38B-C85485AB3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498EA77-084B-43CC-B94D-566F1D8E1E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99B16D3F-47E8-419E-9C4E-ED6FC918FB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76D2624-092A-4A3B-ADA3-CC5AB9BD3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1779803"/>
            <a:ext cx="3360772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>
                <a:latin typeface="Algerian" panose="04020705040A02060702" pitchFamily="82" charset="0"/>
              </a:rPr>
              <a:t>sequence DIAGRAM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3E937B9-07EE-456A-A31C-41A8866E2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D2308B7-2829-44DD-B213-27EEBDED1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2D0AC755-8740-4D95-B8F9-BBF0846C12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7" t="1998" r="11165" b="1950"/>
          <a:stretch/>
        </p:blipFill>
        <p:spPr>
          <a:xfrm>
            <a:off x="1092516" y="1090414"/>
            <a:ext cx="5835296" cy="441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185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70EF-835D-494B-BB94-95E94DF7F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SOFTWARE REQUIREMENTS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D1A6C0-5C07-4718-A0DF-89B0A4E44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7145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application requires minimum specifications like mentioned  below</a:t>
            </a:r>
          </a:p>
          <a:p>
            <a:pPr marL="171450" indent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 </a:t>
            </a:r>
          </a:p>
          <a:p>
            <a:pPr marL="171450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971550" lvl="1" indent="-34290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b="1" i="1" dirty="0"/>
              <a:t>Operating System Windows 8+</a:t>
            </a:r>
          </a:p>
          <a:p>
            <a:pPr marL="971550" lvl="1" indent="-34290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b="1" i="1" dirty="0"/>
              <a:t>Google Chrome / Mozilla Firefox Web Browser</a:t>
            </a:r>
          </a:p>
          <a:p>
            <a:pPr marL="971550" lvl="1" indent="-34290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b="1" i="1" dirty="0"/>
              <a:t>Python3 </a:t>
            </a:r>
          </a:p>
          <a:p>
            <a:pPr marL="971550" lvl="1" indent="-34290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b="1" i="1" dirty="0"/>
              <a:t>Social Media Integration (</a:t>
            </a:r>
            <a:r>
              <a:rPr lang="en-US" sz="2400" b="1" i="1" dirty="0" err="1"/>
              <a:t>Youtube</a:t>
            </a:r>
            <a:r>
              <a:rPr lang="en-US" sz="2400" b="1" i="1"/>
              <a:t>)</a:t>
            </a:r>
            <a:endParaRPr lang="en-US" sz="2400" b="1" i="1" dirty="0"/>
          </a:p>
        </p:txBody>
      </p:sp>
    </p:spTree>
    <p:extLst>
      <p:ext uri="{BB962C8B-B14F-4D97-AF65-F5344CB8AC3E}">
        <p14:creationId xmlns:p14="http://schemas.microsoft.com/office/powerpoint/2010/main" val="1783308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70EF-835D-494B-BB94-95E94DF7F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lgerian" panose="04020705040A02060702" pitchFamily="82" charset="0"/>
              </a:rPr>
              <a:t>HARDWARE REQUIREMENTS</a:t>
            </a: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D1A6C0-5C07-4718-A0DF-89B0A4E44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18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Application requires an Integrated camera for object detection </a:t>
            </a:r>
          </a:p>
          <a:p>
            <a:pPr marL="0" indent="0" algn="ctr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 Ingredient detection ).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254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26EE5-31DF-4C09-8E64-3BD5EFC3F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Customers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A55DA-E529-464F-9007-4285F0D00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main targeted customers of this Recipe Recommendation are </a:t>
            </a:r>
            <a:r>
              <a:rPr lang="en-US" dirty="0">
                <a:solidFill>
                  <a:srgbClr val="FF0000"/>
                </a:solidFill>
                <a:latin typeface="Arial Rounded MT Bold" panose="020F0704030504030204" pitchFamily="34" charset="0"/>
              </a:rPr>
              <a:t>Home Makers 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47368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16FD25-B375-453C-AD89-AA2EB0111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Images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1583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8887546-E90B-4FA4-8C42-8921BC041486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1828799" y="730925"/>
            <a:ext cx="2761862" cy="5396149"/>
          </a:xfr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E9993A3-B587-47F9-813B-15FD92A486BD}"/>
              </a:ext>
            </a:extLst>
          </p:cNvPr>
          <p:cNvPicPr>
            <a:picLocks noGrp="1"/>
          </p:cNvPicPr>
          <p:nvPr>
            <p:ph sz="quarter" idx="4294967295"/>
          </p:nvPr>
        </p:nvPicPr>
        <p:blipFill>
          <a:blip r:embed="rId3"/>
          <a:stretch>
            <a:fillRect/>
          </a:stretch>
        </p:blipFill>
        <p:spPr>
          <a:xfrm>
            <a:off x="7601341" y="730924"/>
            <a:ext cx="2761862" cy="539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522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5A7F595-A5A1-41F2-B30B-EEC0D7F65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472" y="664860"/>
            <a:ext cx="2812421" cy="5528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F41DB5-0518-4029-A794-58993AAA6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9242" y="664859"/>
            <a:ext cx="2812421" cy="552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07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69033C-0EC2-495A-80C8-414E42CB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266" y="634481"/>
            <a:ext cx="2855668" cy="558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282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3F5DC-57C6-4126-AA9A-DBB8CA437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dirty="0">
                <a:latin typeface="Algerian" panose="04020705040A02060702" pitchFamily="82" charset="0"/>
              </a:rPr>
              <a:t>SRS DOCUMENTATION</a:t>
            </a:r>
            <a:endParaRPr lang="en-IN" sz="4800" b="1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A10F6-8AFD-4C97-9F5B-844FBA03E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3429000"/>
            <a:ext cx="9601196" cy="24468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i="1" u="sng" dirty="0">
                <a:solidFill>
                  <a:srgbClr val="00B0F0"/>
                </a:solidFill>
                <a:latin typeface="Algerian" panose="04020705040A02060702" pitchFamily="82" charset="0"/>
                <a:hlinkClick r:id="rId2"/>
              </a:rPr>
              <a:t>SRS DOCUMENT</a:t>
            </a:r>
            <a:endParaRPr lang="en-IN" sz="3600" b="1" i="1" u="sng" dirty="0">
              <a:solidFill>
                <a:srgbClr val="00B0F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693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BA0EE-5A9A-4816-ADFF-F75DCCECE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Updates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334A6-0D15-4C31-B0E2-C5D418A4F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9377" y="2556932"/>
            <a:ext cx="9601196" cy="33189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In future the system application will be implemented as a mobile application.</a:t>
            </a:r>
            <a:endParaRPr lang="en-IN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7223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89132-A7D4-4ACC-A3FA-178B713F8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Outcomes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A134A-5635-48CE-BBA4-8317C852C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suggest the best recommended recipe from the available ingredients.</a:t>
            </a:r>
          </a:p>
          <a:p>
            <a:r>
              <a:rPr lang="en-US" dirty="0"/>
              <a:t>To suggest ingredients based on the review of the customers.</a:t>
            </a:r>
          </a:p>
          <a:p>
            <a:r>
              <a:rPr lang="en-US" dirty="0"/>
              <a:t>To display the preparation procedure for the Recommended Recipe. </a:t>
            </a:r>
          </a:p>
          <a:p>
            <a:r>
              <a:rPr lang="en-US" dirty="0"/>
              <a:t>To provide video procedure for the Recommended Recipe.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5586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9902A-E6B0-4B2D-9DA8-1507B1610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Status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4BF99-1561-4181-B327-882B6F8F9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Implementation of the Recommendation Algorithm is  underdevelopment.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479807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B2366-00E1-48B4-B6E7-B69510039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DA511-8078-4757-A40F-323FAFE59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https://krazytech.com/projects/sample-software-requirements-specificationsrs-report-recipe-database</a:t>
            </a:r>
          </a:p>
        </p:txBody>
      </p:sp>
    </p:spTree>
    <p:extLst>
      <p:ext uri="{BB962C8B-B14F-4D97-AF65-F5344CB8AC3E}">
        <p14:creationId xmlns:p14="http://schemas.microsoft.com/office/powerpoint/2010/main" val="19969329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A2467-2156-4F34-A9A0-6D9C8AB04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800" dirty="0">
                <a:latin typeface="Arial Rounded MT Bold" panose="020F0704030504030204" pitchFamily="34" charset="0"/>
              </a:rPr>
              <a:t>Thank You</a:t>
            </a:r>
            <a:endParaRPr lang="en-IN" sz="88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4278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96A45-B7AA-4677-8E19-C16208B7A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dirty="0">
                <a:latin typeface="Algerian" panose="04020705040A02060702" pitchFamily="82" charset="0"/>
              </a:rPr>
              <a:t>Mission of RRS</a:t>
            </a:r>
            <a:endParaRPr lang="en-IN" sz="4800" b="1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CF89F-4DA4-4882-8E8C-E3BCEECDF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Mission/Motive of this Recipe Recommendation System is to recommend most favorited and reviewed recipes to the end-users 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675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Title 5"/>
          <p:cNvSpPr>
            <a:spLocks noGrp="1"/>
          </p:cNvSpPr>
          <p:nvPr>
            <p:ph type="title"/>
          </p:nvPr>
        </p:nvSpPr>
        <p:spPr>
          <a:xfrm>
            <a:off x="1922109" y="1184991"/>
            <a:ext cx="8565469" cy="1492896"/>
          </a:xfrm>
        </p:spPr>
        <p:txBody>
          <a:bodyPr/>
          <a:lstStyle/>
          <a:p>
            <a:pPr algn="ctr"/>
            <a:r>
              <a:rPr lang="en-US" sz="4800" b="1" dirty="0">
                <a:latin typeface="Algerian" panose="04020705040A02060702" pitchFamily="82" charset="0"/>
              </a:rPr>
              <a:t>PROBLEM STATEMENT</a:t>
            </a:r>
            <a:endParaRPr lang="en-IN" sz="4800" b="1" dirty="0">
              <a:latin typeface="Algerian" panose="04020705040A02060702" pitchFamily="82" charset="0"/>
            </a:endParaRPr>
          </a:p>
        </p:txBody>
      </p:sp>
      <p:sp>
        <p:nvSpPr>
          <p:cNvPr id="1048595" name="Content Placeholder 6"/>
          <p:cNvSpPr>
            <a:spLocks noGrp="1"/>
          </p:cNvSpPr>
          <p:nvPr>
            <p:ph idx="1"/>
          </p:nvPr>
        </p:nvSpPr>
        <p:spPr>
          <a:xfrm>
            <a:off x="933062" y="2556585"/>
            <a:ext cx="8537477" cy="366658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Our Mini-Project will be a </a:t>
            </a:r>
            <a:r>
              <a:rPr lang="en-US" sz="1800" b="1" i="1" u="none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Recipe Recommendation System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>
              <a:spcBef>
                <a:spcPts val="0"/>
              </a:spcBef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purpose of this system is to recommend recipes that can be prepared with available ingredients and recommend the recipes that are most preferred by the users.</a:t>
            </a:r>
            <a:endParaRPr lang="en-US" b="0" dirty="0">
              <a:effectLst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Title 1"/>
          <p:cNvSpPr>
            <a:spLocks noGrp="1"/>
          </p:cNvSpPr>
          <p:nvPr>
            <p:ph type="title"/>
          </p:nvPr>
        </p:nvSpPr>
        <p:spPr>
          <a:xfrm>
            <a:off x="1290702" y="1146976"/>
            <a:ext cx="8534400" cy="1530913"/>
          </a:xfrm>
        </p:spPr>
        <p:txBody>
          <a:bodyPr/>
          <a:lstStyle/>
          <a:p>
            <a:pPr algn="ctr"/>
            <a:r>
              <a:rPr lang="en-US" sz="4800" b="1" dirty="0">
                <a:latin typeface="Algerian" panose="04020705040A02060702" pitchFamily="82" charset="0"/>
              </a:rPr>
              <a:t>DOMAIN OF RRS</a:t>
            </a:r>
            <a:endParaRPr lang="en-IN" sz="4800" b="1" dirty="0">
              <a:latin typeface="Algerian" panose="04020705040A02060702" pitchFamily="82" charset="0"/>
            </a:endParaRPr>
          </a:p>
        </p:txBody>
      </p:sp>
      <p:sp>
        <p:nvSpPr>
          <p:cNvPr id="1048597" name="Content Placeholder 2"/>
          <p:cNvSpPr>
            <a:spLocks noGrp="1"/>
          </p:cNvSpPr>
          <p:nvPr>
            <p:ph idx="1"/>
          </p:nvPr>
        </p:nvSpPr>
        <p:spPr>
          <a:xfrm>
            <a:off x="1406013" y="2310582"/>
            <a:ext cx="8559048" cy="363117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Domain of our Recipe Recommendation System will be 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latin typeface="Algerian" panose="04020705040A02060702" pitchFamily="82" charset="0"/>
              </a:rPr>
              <a:t>	MOBILE Application Development. </a:t>
            </a:r>
          </a:p>
          <a:p>
            <a:pPr marL="0" indent="0">
              <a:buNone/>
            </a:pPr>
            <a:r>
              <a:rPr lang="en-US" dirty="0"/>
              <a:t>Currently the Project  is available as a desktop application.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6AAD30-6F37-47A1-B444-AE40869E7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15428" y="3886300"/>
            <a:ext cx="4484947" cy="226869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Title 1"/>
          <p:cNvSpPr>
            <a:spLocks noGrp="1"/>
          </p:cNvSpPr>
          <p:nvPr>
            <p:ph type="title"/>
          </p:nvPr>
        </p:nvSpPr>
        <p:spPr>
          <a:xfrm>
            <a:off x="1698173" y="1231640"/>
            <a:ext cx="8565468" cy="1586204"/>
          </a:xfrm>
        </p:spPr>
        <p:txBody>
          <a:bodyPr/>
          <a:lstStyle/>
          <a:p>
            <a:pPr algn="ctr"/>
            <a:r>
              <a:rPr lang="en-US" sz="4800" b="1" dirty="0">
                <a:latin typeface="Algerian" panose="04020705040A02060702" pitchFamily="82" charset="0"/>
              </a:rPr>
              <a:t>Product Features</a:t>
            </a:r>
            <a:endParaRPr lang="en-IN" sz="4800" b="1" dirty="0">
              <a:latin typeface="Algerian" panose="04020705040A02060702" pitchFamily="82" charset="0"/>
            </a:endParaRPr>
          </a:p>
        </p:txBody>
      </p:sp>
      <p:sp>
        <p:nvSpPr>
          <p:cNvPr id="1048599" name="Content Placeholder 2"/>
          <p:cNvSpPr>
            <a:spLocks noGrp="1"/>
          </p:cNvSpPr>
          <p:nvPr>
            <p:ph idx="1"/>
          </p:nvPr>
        </p:nvSpPr>
        <p:spPr>
          <a:xfrm>
            <a:off x="727787" y="2491274"/>
            <a:ext cx="10571583" cy="45999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Britannic Bold" panose="020B0903060703020204" pitchFamily="34" charset="0"/>
                <a:cs typeface="Arial" panose="020B0604020202020204" pitchFamily="34" charset="0"/>
              </a:rPr>
              <a:t>USER ACCOUNT MANAGEMENT:</a:t>
            </a:r>
          </a:p>
          <a:p>
            <a:pPr marL="0" indent="0">
              <a:buNone/>
            </a:pPr>
            <a:r>
              <a:rPr lang="en-US" dirty="0"/>
              <a:t>		The User of this product will be provided with a account which can be logged in using mobile number.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Britannic Bold" panose="020B0903060703020204" pitchFamily="34" charset="0"/>
                <a:cs typeface="Arial" panose="020B0604020202020204" pitchFamily="34" charset="0"/>
              </a:rPr>
              <a:t>INGREDIENTS RECOGNITION USING IMAGE PROCESSING-OBJECT DETECTION:</a:t>
            </a:r>
          </a:p>
          <a:p>
            <a:pPr marL="0" indent="0">
              <a:buNone/>
            </a:pPr>
            <a:r>
              <a:rPr lang="en-US" dirty="0"/>
              <a:t>		The product uses </a:t>
            </a:r>
            <a:r>
              <a:rPr lang="en-US" b="1" dirty="0"/>
              <a:t>CV</a:t>
            </a:r>
            <a:r>
              <a:rPr lang="en-US" dirty="0"/>
              <a:t> for object detection (ingredient detection) and adds up the detected ingredients in to the Inventory list.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Content Placeholder 2"/>
          <p:cNvSpPr>
            <a:spLocks noGrp="1"/>
          </p:cNvSpPr>
          <p:nvPr>
            <p:ph idx="1"/>
          </p:nvPr>
        </p:nvSpPr>
        <p:spPr>
          <a:xfrm>
            <a:off x="709126" y="2425965"/>
            <a:ext cx="11047445" cy="569167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Britannic Bold" panose="020B0903060703020204" pitchFamily="34" charset="0"/>
              </a:rPr>
              <a:t>INVENTORY (INGREDIENTS LIST) MANAGEMENT: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		The available list of ingredients can be managed here.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dirty="0">
                <a:latin typeface="Britannic Bold" panose="020B0903060703020204" pitchFamily="34" charset="0"/>
              </a:rPr>
              <a:t>RECIPE RECOMMENDATION</a:t>
            </a:r>
            <a:r>
              <a:rPr lang="en-IN" dirty="0">
                <a:latin typeface="Britannic Bold" panose="020B0903060703020204" pitchFamily="34" charset="0"/>
              </a:rPr>
              <a:t>:</a:t>
            </a:r>
          </a:p>
          <a:p>
            <a:pPr marL="0" indent="0">
              <a:buNone/>
            </a:pPr>
            <a:r>
              <a:rPr lang="en-IN" dirty="0">
                <a:solidFill>
                  <a:schemeClr val="tx1"/>
                </a:solidFill>
              </a:rPr>
              <a:t>		Finally , the available list of ingredients will be sent to the server to retrieve information about ingredients which can be prepared with the available ingredients. </a:t>
            </a:r>
          </a:p>
          <a:p>
            <a:pPr marL="0" indent="0">
              <a:buNone/>
            </a:pPr>
            <a:r>
              <a:rPr lang="en-IN" dirty="0">
                <a:solidFill>
                  <a:schemeClr val="tx1"/>
                </a:solidFill>
              </a:rPr>
              <a:t>If more recipes can be prepared with same ingredients , then the system recommends the most rated recipe along with the procedure to prepare the recipe.</a:t>
            </a:r>
          </a:p>
        </p:txBody>
      </p:sp>
      <p:sp>
        <p:nvSpPr>
          <p:cNvPr id="1048658" name="Title 1"/>
          <p:cNvSpPr>
            <a:spLocks noGrp="1"/>
          </p:cNvSpPr>
          <p:nvPr>
            <p:ph type="title"/>
          </p:nvPr>
        </p:nvSpPr>
        <p:spPr>
          <a:xfrm>
            <a:off x="1698173" y="1474238"/>
            <a:ext cx="8565468" cy="15862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>
                <a:latin typeface="Algerian" panose="04020705040A02060702" pitchFamily="82" charset="0"/>
              </a:rPr>
              <a:t>Product Features(Cont..)</a:t>
            </a:r>
            <a:endParaRPr lang="en-IN" sz="4800" b="1" dirty="0">
              <a:latin typeface="Algerian" panose="04020705040A02060702" pitchFamily="8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63773-51D9-433A-9C9F-27B91C7B3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B69137-5C4E-4007-9244-FB7790C818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302936" y="2557463"/>
            <a:ext cx="4976812" cy="331787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F786E6-8DFC-4C04-81BA-039A976C034C}"/>
              </a:ext>
            </a:extLst>
          </p:cNvPr>
          <p:cNvSpPr txBox="1"/>
          <p:nvPr/>
        </p:nvSpPr>
        <p:spPr>
          <a:xfrm>
            <a:off x="6774024" y="2780522"/>
            <a:ext cx="38535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objective of the Recipe Recommendation System is to help customers/users to help in determining the recipe that is feasible to prepare with the available ingredients.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02182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7D25-AC7B-4DB2-A021-A8E664A6F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3"/>
            <a:ext cx="9601196" cy="846668"/>
          </a:xfrm>
        </p:spPr>
        <p:txBody>
          <a:bodyPr>
            <a:normAutofit/>
          </a:bodyPr>
          <a:lstStyle/>
          <a:p>
            <a:r>
              <a:rPr lang="en-US" dirty="0"/>
              <a:t>Module Explanation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00686-6427-43B3-ACFD-08923D609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3195" y="1941925"/>
            <a:ext cx="9831368" cy="40470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used the following modules in our Project.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Tkinter</a:t>
            </a:r>
            <a:r>
              <a:rPr lang="en-US" dirty="0"/>
              <a:t>                   -  Module for GUI for application.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Pillow(PIL)             -  Python Imaging Library for image handling and processing.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Threading               -  Threading processes at same instance.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OpenCV                 -  for Image processing and object recognition.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Google-API-Client – for Image recognition using client service 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Selenium                 - Web Automation</a:t>
            </a:r>
          </a:p>
        </p:txBody>
      </p:sp>
    </p:spTree>
    <p:extLst>
      <p:ext uri="{BB962C8B-B14F-4D97-AF65-F5344CB8AC3E}">
        <p14:creationId xmlns:p14="http://schemas.microsoft.com/office/powerpoint/2010/main" val="16374066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261</TotalTime>
  <Words>482</Words>
  <Application>Microsoft Office PowerPoint</Application>
  <PresentationFormat>Widescreen</PresentationFormat>
  <Paragraphs>67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Algerian</vt:lpstr>
      <vt:lpstr>Arial</vt:lpstr>
      <vt:lpstr>Arial Rounded MT Bold</vt:lpstr>
      <vt:lpstr>Britannic Bold</vt:lpstr>
      <vt:lpstr>Garamond</vt:lpstr>
      <vt:lpstr>Wingdings</vt:lpstr>
      <vt:lpstr>Organic</vt:lpstr>
      <vt:lpstr>PowerPoint Presentation</vt:lpstr>
      <vt:lpstr>SRS DOCUMENTATION</vt:lpstr>
      <vt:lpstr>Mission of RRS</vt:lpstr>
      <vt:lpstr>PROBLEM STATEMENT</vt:lpstr>
      <vt:lpstr>DOMAIN OF RRS</vt:lpstr>
      <vt:lpstr>Product Features</vt:lpstr>
      <vt:lpstr>Product Features(Cont..)</vt:lpstr>
      <vt:lpstr>Objective</vt:lpstr>
      <vt:lpstr>Module Explanation</vt:lpstr>
      <vt:lpstr>USE CASE DIAGRAM</vt:lpstr>
      <vt:lpstr>ACTIVITY DIAGRAM</vt:lpstr>
      <vt:lpstr>sequence DIAGRAM</vt:lpstr>
      <vt:lpstr>SOFTWARE REQUIREMENTS</vt:lpstr>
      <vt:lpstr>HARDWARE REQUIREMENTS</vt:lpstr>
      <vt:lpstr>Target Customers</vt:lpstr>
      <vt:lpstr>Project Images </vt:lpstr>
      <vt:lpstr>PowerPoint Presentation</vt:lpstr>
      <vt:lpstr>PowerPoint Presentation</vt:lpstr>
      <vt:lpstr>PowerPoint Presentation</vt:lpstr>
      <vt:lpstr>Future Updates</vt:lpstr>
      <vt:lpstr>Expected Outcomes</vt:lpstr>
      <vt:lpstr>Project Status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Hari Boobaalan</dc:creator>
  <cp:lastModifiedBy>Hari Boobaalan</cp:lastModifiedBy>
  <cp:revision>57</cp:revision>
  <dcterms:created xsi:type="dcterms:W3CDTF">2021-03-19T15:50:53Z</dcterms:created>
  <dcterms:modified xsi:type="dcterms:W3CDTF">2021-06-06T13:58:12Z</dcterms:modified>
</cp:coreProperties>
</file>

<file path=docProps/thumbnail.jpeg>
</file>